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68" r:id="rId3"/>
  </p:sldIdLst>
  <p:sldSz cx="7562850" cy="10688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9C9A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7" autoAdjust="0"/>
  </p:normalViewPr>
  <p:slideViewPr>
    <p:cSldViewPr snapToGrid="0" snapToObjects="1">
      <p:cViewPr varScale="1">
        <p:scale>
          <a:sx n="55" d="100"/>
          <a:sy n="55" d="100"/>
        </p:scale>
        <p:origin x="2544" y="62"/>
      </p:cViewPr>
      <p:guideLst>
        <p:guide orient="horz" pos="3367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4470B-89A4-0745-9B2C-F38DA9703734}" type="datetime1">
              <a:rPr lang="en-GB" smtClean="0"/>
              <a:t>19/02/2024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211C7-7EFC-3742-A0B4-90D5C82D2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21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6992B-2636-2C4F-AC5A-AA3C8ED180BD}" type="datetime1">
              <a:rPr lang="en-GB" smtClean="0"/>
              <a:t>19/02/2024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D24371-91BD-B446-8005-470D2CC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483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860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256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988F-E7A7-004C-AB7A-14B53BDB228E}" type="datetime1">
              <a:rPr lang="en-GB" smtClean="0"/>
              <a:t>19/02/2024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70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2108-7E26-9E48-9395-B521677F815A}" type="datetime1">
              <a:rPr lang="en-GB" smtClean="0"/>
              <a:t>19/02/2024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8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3066" y="428042"/>
            <a:ext cx="1701641" cy="9119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8143" y="428042"/>
            <a:ext cx="4978876" cy="91199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46A1E-A875-B541-86B1-05E5CBCE979E}" type="datetime1">
              <a:rPr lang="en-GB" smtClean="0"/>
              <a:t>19/02/2024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0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6C8B-FBF8-AE47-81C4-17DE63E95653}" type="datetime1">
              <a:rPr lang="en-GB" smtClean="0"/>
              <a:t>19/02/2024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5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1C8-27BD-8442-B427-69C9269AF387}" type="datetime1">
              <a:rPr lang="en-GB" smtClean="0"/>
              <a:t>19/02/2024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51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8142" y="2494016"/>
            <a:ext cx="3340259" cy="70540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4449" y="2494016"/>
            <a:ext cx="3340259" cy="70540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B269-BDC8-054B-B8EA-82C22517D585}" type="datetime1">
              <a:rPr lang="en-GB" smtClean="0"/>
              <a:t>19/02/2024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0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CD67-5CE4-7B49-B664-2FD4B93C6D07}" type="datetime1">
              <a:rPr lang="en-GB" smtClean="0"/>
              <a:t>19/02/2024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2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1AC31-A6E9-884F-89AE-AD55F58BE183}" type="datetime1">
              <a:rPr lang="en-GB" smtClean="0"/>
              <a:t>19/02/2024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9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EF79B-4B19-4F4D-81F2-E22699AB29D1}" type="datetime1">
              <a:rPr lang="en-GB" smtClean="0"/>
              <a:t>19/02/2024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B56C-4E21-5A46-8103-9A4E37CB3093}" type="datetime1">
              <a:rPr lang="en-GB" smtClean="0"/>
              <a:t>19/02/2024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8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747B-A689-4E4E-BFBA-2E4F0E1AAF33}" type="datetime1">
              <a:rPr lang="en-GB" smtClean="0"/>
              <a:t>19/02/2024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9C872-2B6E-304F-B4FB-DDFDDA764715}" type="datetime1">
              <a:rPr lang="en-GB" smtClean="0"/>
              <a:t>19/02/2024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39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83E3D72-070B-467A-8A1E-13FD53989712}"/>
              </a:ext>
            </a:extLst>
          </p:cNvPr>
          <p:cNvSpPr txBox="1"/>
          <p:nvPr/>
        </p:nvSpPr>
        <p:spPr>
          <a:xfrm>
            <a:off x="0" y="-3362"/>
            <a:ext cx="7562850" cy="10728000"/>
          </a:xfrm>
          <a:prstGeom prst="rect">
            <a:avLst/>
          </a:prstGeom>
          <a:solidFill>
            <a:srgbClr val="9C9AB9"/>
          </a:solidFill>
        </p:spPr>
        <p:txBody>
          <a:bodyPr wrap="square" rtlCol="0">
            <a:noAutofit/>
          </a:bodyPr>
          <a:lstStyle/>
          <a:p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06DBB7-9FCA-4859-9642-1EEB47910398}"/>
              </a:ext>
            </a:extLst>
          </p:cNvPr>
          <p:cNvSpPr txBox="1"/>
          <p:nvPr/>
        </p:nvSpPr>
        <p:spPr>
          <a:xfrm>
            <a:off x="180000" y="258762"/>
            <a:ext cx="7200514" cy="10171113"/>
          </a:xfrm>
          <a:prstGeom prst="rect">
            <a:avLst/>
          </a:prstGeom>
          <a:solidFill>
            <a:srgbClr val="EF8A1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6640134-967B-4153-BC9E-4A346BFA9C97}"/>
              </a:ext>
            </a:extLst>
          </p:cNvPr>
          <p:cNvSpPr txBox="1"/>
          <p:nvPr/>
        </p:nvSpPr>
        <p:spPr>
          <a:xfrm>
            <a:off x="380999" y="485085"/>
            <a:ext cx="6800851" cy="971846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4" name="Text Box 160"/>
          <p:cNvSpPr txBox="1"/>
          <p:nvPr/>
        </p:nvSpPr>
        <p:spPr>
          <a:xfrm>
            <a:off x="2698684" y="948315"/>
            <a:ext cx="4320000" cy="9017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spcAft>
                <a:spcPts val="0"/>
              </a:spcAft>
            </a:pPr>
            <a:r>
              <a:rPr lang="en-GB" sz="3000" b="1" kern="50" dirty="0">
                <a:solidFill>
                  <a:srgbClr val="000000"/>
                </a:solidFill>
                <a:effectLst/>
                <a:latin typeface="Arial"/>
              </a:rPr>
              <a:t>Title</a:t>
            </a:r>
          </a:p>
        </p:txBody>
      </p:sp>
      <p:sp>
        <p:nvSpPr>
          <p:cNvPr id="23" name="Text Box 164">
            <a:extLst>
              <a:ext uri="{FF2B5EF4-FFF2-40B4-BE49-F238E27FC236}">
                <a16:creationId xmlns:a16="http://schemas.microsoft.com/office/drawing/2014/main" id="{73420E6B-F91B-4B5E-8BDC-7B679EC51A54}"/>
              </a:ext>
            </a:extLst>
          </p:cNvPr>
          <p:cNvSpPr txBox="1"/>
          <p:nvPr/>
        </p:nvSpPr>
        <p:spPr>
          <a:xfrm>
            <a:off x="723265" y="10129044"/>
            <a:ext cx="6295419" cy="447254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 kern="50" dirty="0">
                <a:latin typeface="Arial"/>
                <a:ea typeface="ＭＳ 明朝"/>
                <a:cs typeface="Times New Roman"/>
              </a:rPr>
              <a:t>This is a Personalised information page.</a:t>
            </a:r>
            <a:endParaRPr lang="en-GB" sz="1200" kern="50" dirty="0">
              <a:effectLst/>
              <a:latin typeface="Arial"/>
              <a:ea typeface="ＭＳ 明朝"/>
              <a:cs typeface="Times New Roman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8836044E-AAC0-3232-5457-3DC67132FF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891364"/>
              </p:ext>
            </p:extLst>
          </p:nvPr>
        </p:nvGraphicFramePr>
        <p:xfrm>
          <a:off x="465150" y="1937288"/>
          <a:ext cx="6662850" cy="7838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7771">
                  <a:extLst>
                    <a:ext uri="{9D8B030D-6E8A-4147-A177-3AD203B41FA5}">
                      <a16:colId xmlns:a16="http://schemas.microsoft.com/office/drawing/2014/main" val="436910083"/>
                    </a:ext>
                  </a:extLst>
                </a:gridCol>
                <a:gridCol w="4715079">
                  <a:extLst>
                    <a:ext uri="{9D8B030D-6E8A-4147-A177-3AD203B41FA5}">
                      <a16:colId xmlns:a16="http://schemas.microsoft.com/office/drawing/2014/main" val="787962100"/>
                    </a:ext>
                  </a:extLst>
                </a:gridCol>
              </a:tblGrid>
              <a:tr h="1967536">
                <a:tc>
                  <a:txBody>
                    <a:bodyPr/>
                    <a:lstStyle/>
                    <a:p>
                      <a:endParaRPr lang="en-GB">
                        <a:solidFill>
                          <a:schemeClr val="bg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345677"/>
                  </a:ext>
                </a:extLst>
              </a:tr>
              <a:tr h="1967536">
                <a:tc>
                  <a:txBody>
                    <a:bodyPr/>
                    <a:lstStyle/>
                    <a:p>
                      <a:endParaRPr lang="en-GB">
                        <a:solidFill>
                          <a:schemeClr val="bg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378726"/>
                  </a:ext>
                </a:extLst>
              </a:tr>
              <a:tr h="1951759">
                <a:tc>
                  <a:txBody>
                    <a:bodyPr/>
                    <a:lstStyle/>
                    <a:p>
                      <a:endParaRPr lang="en-GB">
                        <a:solidFill>
                          <a:schemeClr val="bg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6537"/>
                  </a:ext>
                </a:extLst>
              </a:tr>
              <a:tr h="1951759">
                <a:tc>
                  <a:txBody>
                    <a:bodyPr/>
                    <a:lstStyle/>
                    <a:p>
                      <a:endParaRPr lang="en-GB">
                        <a:solidFill>
                          <a:schemeClr val="bg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50434"/>
                  </a:ext>
                </a:extLst>
              </a:tr>
            </a:tbl>
          </a:graphicData>
        </a:graphic>
      </p:graphicFrame>
      <p:pic>
        <p:nvPicPr>
          <p:cNvPr id="19" name="Picture 1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91" y="2108304"/>
            <a:ext cx="1623060" cy="1623060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91" y="4097124"/>
            <a:ext cx="1623060" cy="1623060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91" y="6059885"/>
            <a:ext cx="1623060" cy="1623060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91" y="8005246"/>
            <a:ext cx="1623060" cy="1623060"/>
          </a:xfrm>
          <a:prstGeom prst="rect">
            <a:avLst/>
          </a:prstGeom>
        </p:spPr>
      </p:pic>
      <p:sp>
        <p:nvSpPr>
          <p:cNvPr id="15" name="Text Box 161"/>
          <p:cNvSpPr txBox="1"/>
          <p:nvPr/>
        </p:nvSpPr>
        <p:spPr>
          <a:xfrm>
            <a:off x="2700000" y="2092816"/>
            <a:ext cx="3940211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600" kern="50" dirty="0">
                <a:effectLst/>
                <a:latin typeface="Arial"/>
                <a:ea typeface="ＭＳ 明朝"/>
                <a:cs typeface="Times New Roman"/>
              </a:rPr>
              <a:t>Add your own information here.</a:t>
            </a:r>
          </a:p>
        </p:txBody>
      </p:sp>
      <p:sp>
        <p:nvSpPr>
          <p:cNvPr id="16" name="Text Box 162"/>
          <p:cNvSpPr txBox="1"/>
          <p:nvPr/>
        </p:nvSpPr>
        <p:spPr>
          <a:xfrm>
            <a:off x="2700000" y="4076556"/>
            <a:ext cx="3940211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600" kern="50" dirty="0">
                <a:effectLst/>
                <a:latin typeface="Arial"/>
                <a:ea typeface="ＭＳ 明朝"/>
                <a:cs typeface="Times New Roman"/>
              </a:rPr>
              <a:t>Add your own information here.</a:t>
            </a:r>
          </a:p>
        </p:txBody>
      </p:sp>
      <p:sp>
        <p:nvSpPr>
          <p:cNvPr id="17" name="Text Box 163"/>
          <p:cNvSpPr txBox="1"/>
          <p:nvPr/>
        </p:nvSpPr>
        <p:spPr>
          <a:xfrm>
            <a:off x="2700000" y="6067281"/>
            <a:ext cx="3940211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600" kern="50" dirty="0">
                <a:effectLst/>
                <a:latin typeface="Arial"/>
                <a:ea typeface="ＭＳ 明朝"/>
                <a:cs typeface="Times New Roman"/>
              </a:rPr>
              <a:t>Add your own information here.</a:t>
            </a:r>
          </a:p>
        </p:txBody>
      </p:sp>
      <p:sp>
        <p:nvSpPr>
          <p:cNvPr id="18" name="Text Box 164"/>
          <p:cNvSpPr txBox="1"/>
          <p:nvPr/>
        </p:nvSpPr>
        <p:spPr>
          <a:xfrm>
            <a:off x="2700000" y="8051021"/>
            <a:ext cx="3940211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600" kern="50" dirty="0">
                <a:effectLst/>
                <a:latin typeface="Arial"/>
                <a:ea typeface="ＭＳ 明朝"/>
                <a:cs typeface="Times New Roman"/>
              </a:rPr>
              <a:t>Add your own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367546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435B48-AB5A-4735-84F6-CB8D64770D0A}"/>
              </a:ext>
            </a:extLst>
          </p:cNvPr>
          <p:cNvSpPr txBox="1"/>
          <p:nvPr/>
        </p:nvSpPr>
        <p:spPr>
          <a:xfrm>
            <a:off x="0" y="0"/>
            <a:ext cx="7562850" cy="10728000"/>
          </a:xfrm>
          <a:prstGeom prst="rect">
            <a:avLst/>
          </a:prstGeom>
          <a:solidFill>
            <a:srgbClr val="9C9AB9"/>
          </a:solidFill>
        </p:spPr>
        <p:txBody>
          <a:bodyPr wrap="square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A1ADDC-627E-4321-87EB-CB03275CCF9A}"/>
              </a:ext>
            </a:extLst>
          </p:cNvPr>
          <p:cNvSpPr txBox="1"/>
          <p:nvPr/>
        </p:nvSpPr>
        <p:spPr>
          <a:xfrm>
            <a:off x="180000" y="258762"/>
            <a:ext cx="7200514" cy="10171113"/>
          </a:xfrm>
          <a:prstGeom prst="rect">
            <a:avLst/>
          </a:prstGeom>
          <a:solidFill>
            <a:srgbClr val="EF8A1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E2824C-0744-4A9D-A282-63413A57DDE7}"/>
              </a:ext>
            </a:extLst>
          </p:cNvPr>
          <p:cNvSpPr txBox="1"/>
          <p:nvPr/>
        </p:nvSpPr>
        <p:spPr>
          <a:xfrm>
            <a:off x="380999" y="485085"/>
            <a:ext cx="6800851" cy="971846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4A21A1-FA24-499A-B524-09FB4193440E}"/>
              </a:ext>
            </a:extLst>
          </p:cNvPr>
          <p:cNvSpPr txBox="1"/>
          <p:nvPr/>
        </p:nvSpPr>
        <p:spPr>
          <a:xfrm>
            <a:off x="720257" y="6562504"/>
            <a:ext cx="6120000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Insert your own text here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EE398B-066B-49A0-AA76-1B531C80634E}"/>
              </a:ext>
            </a:extLst>
          </p:cNvPr>
          <p:cNvSpPr txBox="1"/>
          <p:nvPr/>
        </p:nvSpPr>
        <p:spPr>
          <a:xfrm>
            <a:off x="720257" y="1799999"/>
            <a:ext cx="6120000" cy="43200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Insert your own photo here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8" name="Text Box 164">
            <a:extLst>
              <a:ext uri="{FF2B5EF4-FFF2-40B4-BE49-F238E27FC236}">
                <a16:creationId xmlns:a16="http://schemas.microsoft.com/office/drawing/2014/main" id="{6AD8A52E-F254-4D78-9755-9EDACE449FFC}"/>
              </a:ext>
            </a:extLst>
          </p:cNvPr>
          <p:cNvSpPr txBox="1"/>
          <p:nvPr/>
        </p:nvSpPr>
        <p:spPr>
          <a:xfrm>
            <a:off x="723265" y="10129044"/>
            <a:ext cx="6295419" cy="447254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 kern="50" dirty="0">
                <a:latin typeface="Arial"/>
                <a:ea typeface="ＭＳ 明朝"/>
                <a:cs typeface="Times New Roman"/>
              </a:rPr>
              <a:t>This is a Personalised information page.</a:t>
            </a:r>
            <a:endParaRPr lang="en-GB" sz="1200" kern="50" dirty="0">
              <a:effectLst/>
              <a:latin typeface="Arial"/>
              <a:ea typeface="ＭＳ 明朝"/>
              <a:cs typeface="Times New Roman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4EC37BFB-B912-025E-FEEE-2E2B89332D89}"/>
              </a:ext>
            </a:extLst>
          </p:cNvPr>
          <p:cNvSpPr txBox="1"/>
          <p:nvPr/>
        </p:nvSpPr>
        <p:spPr>
          <a:xfrm>
            <a:off x="1676903" y="9760763"/>
            <a:ext cx="432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E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BC/COM-109 Rev0</a:t>
            </a:r>
            <a:endParaRPr lang="en-IE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035489"/>
      </p:ext>
    </p:extLst>
  </p:cSld>
  <p:clrMapOvr>
    <a:masterClrMapping/>
  </p:clrMapOvr>
</p:sld>
</file>

<file path=ppt/theme/theme1.xml><?xml version="1.0" encoding="utf-8"?>
<a:theme xmlns:a="http://schemas.openxmlformats.org/drawingml/2006/main" name="Basic-4-Pics-Left-Heading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Office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Page 4L Title A</Template>
  <TotalTime>8</TotalTime>
  <Words>53</Words>
  <Application>Microsoft Office PowerPoint</Application>
  <PresentationFormat>Custom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Basic-4-Pics-Left-Heading</vt:lpstr>
      <vt:lpstr>PowerPoint Presentation</vt:lpstr>
      <vt:lpstr>PowerPoint Presentation</vt:lpstr>
    </vt:vector>
  </TitlesOfParts>
  <Manager/>
  <Company>Photosymbols</Company>
  <LinksUpToDate>false</LinksUpToDate>
  <SharedDoc>false</SharedDoc>
  <HyperlinkBase>www.photosymbols.com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Easy Read Information</dc:subject>
  <dc:creator>Teresa Gadd</dc:creator>
  <cp:keywords>photosymbols, photosymbol, easy read, accessible, information, disability, equality, learning disability, learning difficulties, easy, template,</cp:keywords>
  <dc:description>© Copyright Photosymbols Limited. All Rights Reserved. These templates are only available to our subscribers.</dc:description>
  <cp:lastModifiedBy>Emma Homan</cp:lastModifiedBy>
  <cp:revision>6</cp:revision>
  <dcterms:created xsi:type="dcterms:W3CDTF">2021-04-01T13:58:34Z</dcterms:created>
  <dcterms:modified xsi:type="dcterms:W3CDTF">2024-02-19T10:09:39Z</dcterms:modified>
  <cp:category/>
</cp:coreProperties>
</file>